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Pretendard Black" panose="020B0600000101010101" charset="-127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retendard Regular" panose="020B0600000101010101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806700" y="2806700"/>
            <a:ext cx="8597900" cy="298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372600" y="2222500"/>
            <a:ext cx="2527300" cy="1529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5321300"/>
            <a:ext cx="1402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128000" y="2184400"/>
            <a:ext cx="114300" cy="640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953000" y="2489200"/>
            <a:ext cx="98298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500" b="0" i="0" u="none" strike="noStrike">
                <a:solidFill>
                  <a:srgbClr val="222222"/>
                </a:solidFill>
                <a:ea typeface="Pretendard Black"/>
              </a:rPr>
              <a:t>게시판</a:t>
            </a:r>
            <a:r>
              <a:rPr lang="en-US" sz="75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5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75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500" b="0" i="0" u="none" strike="noStrike">
                <a:solidFill>
                  <a:srgbClr val="222222"/>
                </a:solidFill>
                <a:ea typeface="Pretendard Black"/>
              </a:rPr>
              <a:t>발표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500" y="9334500"/>
            <a:ext cx="1689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D8DFC"/>
                </a:solidFill>
                <a:latin typeface="Pretendard Black"/>
              </a:rPr>
              <a:t>2024.08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78400" y="6108700"/>
            <a:ext cx="10642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작성자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: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신민철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900" y="711200"/>
            <a:ext cx="1562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KOSA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00" y="1117600"/>
            <a:ext cx="14046200" cy="894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00" y="1104900"/>
            <a:ext cx="7607300" cy="844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1130300"/>
            <a:ext cx="7658100" cy="5981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00" y="1231900"/>
            <a:ext cx="14922500" cy="8318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아이디찾기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00" y="1282700"/>
            <a:ext cx="14909800" cy="8470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비밀번호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초기화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4334" y="83566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600" y="1117600"/>
            <a:ext cx="13728700" cy="890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메인메뉴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30300"/>
            <a:ext cx="14097000" cy="8432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52800" y="2286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메인메뉴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내정보보기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1793" y="8351157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04900"/>
            <a:ext cx="13957300" cy="8737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메인메뉴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정보수정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4" y="1181099"/>
            <a:ext cx="14059626" cy="8915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43000"/>
            <a:ext cx="14681200" cy="8407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메인메뉴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정보수정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04900"/>
            <a:ext cx="13868400" cy="8763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메인메뉴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회원탈퇴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30300"/>
            <a:ext cx="12661900" cy="8432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메인메뉴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회원탈퇴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1104900"/>
            <a:ext cx="7048500" cy="459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9500" y="1104900"/>
            <a:ext cx="8318500" cy="438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700" y="5486400"/>
            <a:ext cx="13563600" cy="406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클래스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04900"/>
            <a:ext cx="13868400" cy="8775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메인메뉴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회원관리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(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관리자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)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00" y="1117600"/>
            <a:ext cx="14566900" cy="8788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메인메뉴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회원관리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(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관리자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)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00" y="1130300"/>
            <a:ext cx="11887200" cy="871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메인메뉴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로그아웃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1104900"/>
            <a:ext cx="12700000" cy="909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30300"/>
            <a:ext cx="14554200" cy="8763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17600"/>
            <a:ext cx="14973300" cy="872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게시판불러오기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81100"/>
            <a:ext cx="14770100" cy="899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 dirty="0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 dirty="0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 dirty="0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 dirty="0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 dirty="0">
                <a:solidFill>
                  <a:srgbClr val="222222"/>
                </a:solidFill>
                <a:ea typeface="Pretendard Black"/>
              </a:rPr>
              <a:t>게시판</a:t>
            </a:r>
            <a:r>
              <a:rPr lang="en-US" sz="5000" b="0" i="0" u="none" strike="noStrike" dirty="0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 dirty="0">
                <a:solidFill>
                  <a:srgbClr val="222222"/>
                </a:solidFill>
                <a:ea typeface="Pretendard Black"/>
              </a:rPr>
              <a:t>게시판상세보기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81100"/>
            <a:ext cx="14770100" cy="883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1143000"/>
            <a:ext cx="11099800" cy="892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게시판상세보기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55700"/>
            <a:ext cx="14681200" cy="8953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게시판상세보기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800" y="1320800"/>
            <a:ext cx="13157200" cy="6286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게시판상세보기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1148806"/>
            <a:ext cx="12709034" cy="771579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데이터베이스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483" y="1279457"/>
            <a:ext cx="4319903" cy="4854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17600"/>
            <a:ext cx="8712200" cy="878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8300" y="1104900"/>
            <a:ext cx="6489700" cy="6502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02000" y="241300"/>
            <a:ext cx="11658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게시판등록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17600"/>
            <a:ext cx="12788900" cy="845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메인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1054100"/>
            <a:ext cx="15201900" cy="9004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회원가입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295400"/>
            <a:ext cx="14998700" cy="8153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회원가입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회원가입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1" y="1130300"/>
            <a:ext cx="14877062" cy="842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104900"/>
            <a:ext cx="14401800" cy="8737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회원가입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57600" y="9194800"/>
            <a:ext cx="25781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06400" y="7594600"/>
            <a:ext cx="1016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2476500" y="2463800"/>
            <a:ext cx="7874000" cy="292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9550400"/>
            <a:ext cx="1471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1104900"/>
            <a:ext cx="1471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1104900"/>
            <a:ext cx="14071600" cy="845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2000" y="241300"/>
            <a:ext cx="10922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프로그램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설명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 - 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로그인</a:t>
            </a:r>
            <a:r>
              <a:rPr lang="en-US" sz="5000" b="0" i="0" u="none" strike="noStrike">
                <a:solidFill>
                  <a:srgbClr val="222222"/>
                </a:solidFill>
                <a:latin typeface="Pretendard Black"/>
              </a:rPr>
              <a:t>-</a:t>
            </a:r>
            <a:r>
              <a:rPr lang="ko-KR" sz="5000" b="0" i="0" u="none" strike="noStrike">
                <a:solidFill>
                  <a:srgbClr val="222222"/>
                </a:solidFill>
                <a:ea typeface="Pretendard Black"/>
              </a:rPr>
              <a:t>회원가입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177</Words>
  <Application>Microsoft Office PowerPoint</Application>
  <PresentationFormat>사용자 지정</PresentationFormat>
  <Paragraphs>33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Arial</vt:lpstr>
      <vt:lpstr>Pretendard Black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KOSA</cp:lastModifiedBy>
  <cp:revision>7</cp:revision>
  <dcterms:created xsi:type="dcterms:W3CDTF">2006-08-16T00:00:00Z</dcterms:created>
  <dcterms:modified xsi:type="dcterms:W3CDTF">2024-08-22T02:05:30Z</dcterms:modified>
</cp:coreProperties>
</file>